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Average"/>
      <p:regular r:id="rId16"/>
    </p:embeddedFont>
    <p:embeddedFont>
      <p:font typeface="Oswald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font" Target="fonts/Averag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053f068a4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053f068a4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3f068a4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53f068a4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3f068a4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3f068a4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53f068a4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53f068a4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the background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the background image by blurring, increasing contrast, and greyscale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every frame in video: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 the current frame by blurring and increasing contrast, and greyscale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the background from the frame so that only the front object appears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Match template images’ keypoints against the object by searching only the object space for keypoints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 relevant information to frame depending on if hand is detected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3f068a4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3f068a4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53f068a4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53f068a4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053f068a4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053f068a4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053f068a4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053f068a4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3f068a4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3f068a4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Relationship Id="rId4" Type="http://schemas.openxmlformats.org/officeDocument/2006/relationships/image" Target="../media/image15.jpg"/><Relationship Id="rId5" Type="http://schemas.openxmlformats.org/officeDocument/2006/relationships/image" Target="../media/image10.jpg"/><Relationship Id="rId6" Type="http://schemas.openxmlformats.org/officeDocument/2006/relationships/image" Target="../media/image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Hand-Detection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Quintin Nguyen, Akhil Lal and Matthew Cho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Printing Information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1152475"/>
            <a:ext cx="5176800" cy="294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Rectangle around relative position of hand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Hand type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Hand location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Hand movement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Grey circle = Previous hand undetected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Red circle = Hand staying still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Arrow = Hand moving</a:t>
            </a:r>
            <a:endParaRPr sz="1800">
              <a:highlight>
                <a:srgbClr val="FF0000"/>
              </a:highlight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4550" y="433250"/>
            <a:ext cx="3207750" cy="427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9487" y="4392999"/>
            <a:ext cx="443838" cy="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86793" y="4392999"/>
            <a:ext cx="443838" cy="3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100" y="4393010"/>
            <a:ext cx="443838" cy="309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Our Program - The Problem we are trying to solve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Problem: Want to detect hand position and movement within a video.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We do this by using feature matching and SIFT point description.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This program and algorithm can be used in a variety of different applications</a:t>
            </a:r>
            <a:endParaRPr sz="25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Camera position and background </a:t>
            </a:r>
            <a:r>
              <a:rPr lang="en" sz="2500"/>
              <a:t>are must stay the same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Currently detects a maximum of 1 hand (left or right)</a:t>
            </a:r>
            <a:endParaRPr sz="2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Chart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4752" l="0" r="0" t="0"/>
          <a:stretch/>
        </p:blipFill>
        <p:spPr>
          <a:xfrm>
            <a:off x="0" y="1016125"/>
            <a:ext cx="9144001" cy="39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Extracting Background From Video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Do this by going through random frames of the video, and take the average of each pixel</a:t>
            </a:r>
            <a:endParaRPr sz="2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500"/>
              <a:t>Then form the background image using these pixels</a:t>
            </a:r>
            <a:endParaRPr sz="25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075" y="2805250"/>
            <a:ext cx="3702298" cy="208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575" y="2850125"/>
            <a:ext cx="3702298" cy="208255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4045375" y="3545800"/>
            <a:ext cx="745200" cy="489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Prepping Images</a:t>
            </a:r>
            <a:endParaRPr/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Gaussian</a:t>
            </a:r>
            <a:r>
              <a:rPr lang="en" sz="2200"/>
              <a:t> blur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Median blur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Blue channel greyscale</a:t>
            </a:r>
            <a:endParaRPr sz="22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50" y="2478661"/>
            <a:ext cx="3993350" cy="2246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8950" y="2481150"/>
            <a:ext cx="3993352" cy="2241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Background From Frame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477100" cy="16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For every pixel in background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Find absolute difference between values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If pixels are similar then the output pixel will be black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If </a:t>
            </a:r>
            <a:r>
              <a:rPr lang="en" sz="2100"/>
              <a:t>pixels are different then the output pixel will be white</a:t>
            </a:r>
            <a:endParaRPr sz="2100"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15882"/>
            <a:ext cx="2789035" cy="1565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0838" y="2915399"/>
            <a:ext cx="2789037" cy="15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0000" y="2915875"/>
            <a:ext cx="2778812" cy="15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 Analysis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Find image contours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Sort vector of contours by largest area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Each significant contour represents a potential hand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Loop over all significant contours until hand is detected</a:t>
            </a:r>
            <a:endParaRPr sz="21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712" y="2744075"/>
            <a:ext cx="3891263" cy="217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9663" y="3123463"/>
            <a:ext cx="2359800" cy="12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7125" y="2823900"/>
            <a:ext cx="1332500" cy="18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Templates and Feature-Based Matching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45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every significant contour: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Loop through each hand template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Run feature-matching function for each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Get the best “match”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Return an int signifying hand position</a:t>
            </a:r>
            <a:endParaRPr sz="22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3450" y="1181350"/>
            <a:ext cx="3598861" cy="335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